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814963" cy="43526075"/>
  <p:notesSz cx="6858000" cy="9144000"/>
  <p:defaultTextStyle>
    <a:defPPr>
      <a:defRPr lang="en-US"/>
    </a:defPPr>
    <a:lvl1pPr marL="0" algn="l" defTabSz="4247690" rtl="0" eaLnBrk="1" latinLnBrk="0" hangingPunct="1">
      <a:defRPr sz="8300" kern="1200">
        <a:solidFill>
          <a:schemeClr val="tx1"/>
        </a:solidFill>
        <a:latin typeface="+mn-lt"/>
        <a:ea typeface="+mn-ea"/>
        <a:cs typeface="+mn-cs"/>
      </a:defRPr>
    </a:lvl1pPr>
    <a:lvl2pPr marL="2123845" algn="l" defTabSz="4247690" rtl="0" eaLnBrk="1" latinLnBrk="0" hangingPunct="1">
      <a:defRPr sz="8300" kern="1200">
        <a:solidFill>
          <a:schemeClr val="tx1"/>
        </a:solidFill>
        <a:latin typeface="+mn-lt"/>
        <a:ea typeface="+mn-ea"/>
        <a:cs typeface="+mn-cs"/>
      </a:defRPr>
    </a:lvl2pPr>
    <a:lvl3pPr marL="4247690" algn="l" defTabSz="4247690" rtl="0" eaLnBrk="1" latinLnBrk="0" hangingPunct="1">
      <a:defRPr sz="8300" kern="1200">
        <a:solidFill>
          <a:schemeClr val="tx1"/>
        </a:solidFill>
        <a:latin typeface="+mn-lt"/>
        <a:ea typeface="+mn-ea"/>
        <a:cs typeface="+mn-cs"/>
      </a:defRPr>
    </a:lvl3pPr>
    <a:lvl4pPr marL="6371535" algn="l" defTabSz="4247690" rtl="0" eaLnBrk="1" latinLnBrk="0" hangingPunct="1">
      <a:defRPr sz="8300" kern="1200">
        <a:solidFill>
          <a:schemeClr val="tx1"/>
        </a:solidFill>
        <a:latin typeface="+mn-lt"/>
        <a:ea typeface="+mn-ea"/>
        <a:cs typeface="+mn-cs"/>
      </a:defRPr>
    </a:lvl4pPr>
    <a:lvl5pPr marL="8495380" algn="l" defTabSz="4247690" rtl="0" eaLnBrk="1" latinLnBrk="0" hangingPunct="1">
      <a:defRPr sz="8300" kern="1200">
        <a:solidFill>
          <a:schemeClr val="tx1"/>
        </a:solidFill>
        <a:latin typeface="+mn-lt"/>
        <a:ea typeface="+mn-ea"/>
        <a:cs typeface="+mn-cs"/>
      </a:defRPr>
    </a:lvl5pPr>
    <a:lvl6pPr marL="10619226" algn="l" defTabSz="4247690" rtl="0" eaLnBrk="1" latinLnBrk="0" hangingPunct="1">
      <a:defRPr sz="8300" kern="1200">
        <a:solidFill>
          <a:schemeClr val="tx1"/>
        </a:solidFill>
        <a:latin typeface="+mn-lt"/>
        <a:ea typeface="+mn-ea"/>
        <a:cs typeface="+mn-cs"/>
      </a:defRPr>
    </a:lvl6pPr>
    <a:lvl7pPr marL="12743071" algn="l" defTabSz="4247690" rtl="0" eaLnBrk="1" latinLnBrk="0" hangingPunct="1">
      <a:defRPr sz="8300" kern="1200">
        <a:solidFill>
          <a:schemeClr val="tx1"/>
        </a:solidFill>
        <a:latin typeface="+mn-lt"/>
        <a:ea typeface="+mn-ea"/>
        <a:cs typeface="+mn-cs"/>
      </a:defRPr>
    </a:lvl7pPr>
    <a:lvl8pPr marL="14866916" algn="l" defTabSz="4247690" rtl="0" eaLnBrk="1" latinLnBrk="0" hangingPunct="1">
      <a:defRPr sz="8300" kern="1200">
        <a:solidFill>
          <a:schemeClr val="tx1"/>
        </a:solidFill>
        <a:latin typeface="+mn-lt"/>
        <a:ea typeface="+mn-ea"/>
        <a:cs typeface="+mn-cs"/>
      </a:defRPr>
    </a:lvl8pPr>
    <a:lvl9pPr marL="16990761" algn="l" defTabSz="4247690" rtl="0" eaLnBrk="1" latinLnBrk="0" hangingPunct="1">
      <a:defRPr sz="8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709">
          <p15:clr>
            <a:srgbClr val="A4A3A4"/>
          </p15:clr>
        </p15:guide>
        <p15:guide id="2" pos="97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2"/>
  </p:normalViewPr>
  <p:slideViewPr>
    <p:cSldViewPr>
      <p:cViewPr>
        <p:scale>
          <a:sx n="30" d="100"/>
          <a:sy n="30" d="100"/>
        </p:scale>
        <p:origin x="1912" y="-2952"/>
      </p:cViewPr>
      <p:guideLst>
        <p:guide orient="horz" pos="13709"/>
        <p:guide pos="970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353AE5-E54B-46A7-A918-B91D0CCCA38C}" type="datetimeFigureOut">
              <a:rPr lang="en-US" smtClean="0"/>
              <a:pPr/>
              <a:t>8/26/25</a:t>
            </a:fld>
            <a:endParaRPr lang="en-US"/>
          </a:p>
        </p:txBody>
      </p:sp>
      <p:sp>
        <p:nvSpPr>
          <p:cNvPr id="4" name="Slide Image Placeholder 3"/>
          <p:cNvSpPr>
            <a:spLocks noGrp="1" noRot="1" noChangeAspect="1"/>
          </p:cNvSpPr>
          <p:nvPr>
            <p:ph type="sldImg" idx="2"/>
          </p:nvPr>
        </p:nvSpPr>
        <p:spPr>
          <a:xfrm>
            <a:off x="2214563" y="685800"/>
            <a:ext cx="24288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D35B0C-14D7-4D64-95AD-F9CDF95262B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D35B0C-14D7-4D64-95AD-F9CDF95262BB}"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1122" y="13521299"/>
            <a:ext cx="26192719" cy="9329895"/>
          </a:xfrm>
        </p:spPr>
        <p:txBody>
          <a:bodyPr/>
          <a:lstStyle/>
          <a:p>
            <a:r>
              <a:rPr lang="en-US"/>
              <a:t>Click to edit Master title style</a:t>
            </a:r>
          </a:p>
        </p:txBody>
      </p:sp>
      <p:sp>
        <p:nvSpPr>
          <p:cNvPr id="3" name="Subtitle 2"/>
          <p:cNvSpPr>
            <a:spLocks noGrp="1"/>
          </p:cNvSpPr>
          <p:nvPr>
            <p:ph type="subTitle" idx="1"/>
          </p:nvPr>
        </p:nvSpPr>
        <p:spPr>
          <a:xfrm>
            <a:off x="4622245" y="24664776"/>
            <a:ext cx="21570474" cy="11123330"/>
          </a:xfrm>
        </p:spPr>
        <p:txBody>
          <a:bodyPr/>
          <a:lstStyle>
            <a:lvl1pPr marL="0" indent="0" algn="ctr">
              <a:buNone/>
              <a:defRPr>
                <a:solidFill>
                  <a:schemeClr val="tx1">
                    <a:tint val="75000"/>
                  </a:schemeClr>
                </a:solidFill>
              </a:defRPr>
            </a:lvl1pPr>
            <a:lvl2pPr marL="2123845" indent="0" algn="ctr">
              <a:buNone/>
              <a:defRPr>
                <a:solidFill>
                  <a:schemeClr val="tx1">
                    <a:tint val="75000"/>
                  </a:schemeClr>
                </a:solidFill>
              </a:defRPr>
            </a:lvl2pPr>
            <a:lvl3pPr marL="4247690" indent="0" algn="ctr">
              <a:buNone/>
              <a:defRPr>
                <a:solidFill>
                  <a:schemeClr val="tx1">
                    <a:tint val="75000"/>
                  </a:schemeClr>
                </a:solidFill>
              </a:defRPr>
            </a:lvl3pPr>
            <a:lvl4pPr marL="6371535" indent="0" algn="ctr">
              <a:buNone/>
              <a:defRPr>
                <a:solidFill>
                  <a:schemeClr val="tx1">
                    <a:tint val="75000"/>
                  </a:schemeClr>
                </a:solidFill>
              </a:defRPr>
            </a:lvl4pPr>
            <a:lvl5pPr marL="8495380" indent="0" algn="ctr">
              <a:buNone/>
              <a:defRPr>
                <a:solidFill>
                  <a:schemeClr val="tx1">
                    <a:tint val="75000"/>
                  </a:schemeClr>
                </a:solidFill>
              </a:defRPr>
            </a:lvl5pPr>
            <a:lvl6pPr marL="10619226" indent="0" algn="ctr">
              <a:buNone/>
              <a:defRPr>
                <a:solidFill>
                  <a:schemeClr val="tx1">
                    <a:tint val="75000"/>
                  </a:schemeClr>
                </a:solidFill>
              </a:defRPr>
            </a:lvl6pPr>
            <a:lvl7pPr marL="12743071" indent="0" algn="ctr">
              <a:buNone/>
              <a:defRPr>
                <a:solidFill>
                  <a:schemeClr val="tx1">
                    <a:tint val="75000"/>
                  </a:schemeClr>
                </a:solidFill>
              </a:defRPr>
            </a:lvl7pPr>
            <a:lvl8pPr marL="14866916" indent="0" algn="ctr">
              <a:buNone/>
              <a:defRPr>
                <a:solidFill>
                  <a:schemeClr val="tx1">
                    <a:tint val="75000"/>
                  </a:schemeClr>
                </a:solidFill>
              </a:defRPr>
            </a:lvl8pPr>
            <a:lvl9pPr marL="1699076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6607B34-554B-4FDD-8F01-40F41F0A303B}" type="datetimeFigureOut">
              <a:rPr lang="en-US" smtClean="0"/>
              <a:pPr/>
              <a:t>8/26/25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CF021-3B03-4959-8212-FFF4BEBE073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607B34-554B-4FDD-8F01-40F41F0A303B}" type="datetimeFigureOut">
              <a:rPr lang="en-US" smtClean="0"/>
              <a:pPr/>
              <a:t>8/26/25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CF021-3B03-4959-8212-FFF4BEBE07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192969" y="11617036"/>
            <a:ext cx="24266783" cy="24759485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92619" y="11617036"/>
            <a:ext cx="72286767" cy="2475948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607B34-554B-4FDD-8F01-40F41F0A303B}" type="datetimeFigureOut">
              <a:rPr lang="en-US" smtClean="0"/>
              <a:pPr/>
              <a:t>8/26/25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CF021-3B03-4959-8212-FFF4BEBE07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607B34-554B-4FDD-8F01-40F41F0A303B}" type="datetimeFigureOut">
              <a:rPr lang="en-US" smtClean="0"/>
              <a:pPr/>
              <a:t>8/26/25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CF021-3B03-4959-8212-FFF4BEBE07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34170" y="27969537"/>
            <a:ext cx="26192719" cy="8644762"/>
          </a:xfrm>
        </p:spPr>
        <p:txBody>
          <a:bodyPr anchor="t"/>
          <a:lstStyle>
            <a:lvl1pPr algn="l">
              <a:defRPr sz="18600" b="1" cap="all"/>
            </a:lvl1pPr>
          </a:lstStyle>
          <a:p>
            <a:r>
              <a:rPr lang="en-US"/>
              <a:t>Click to edit Master title style</a:t>
            </a:r>
          </a:p>
        </p:txBody>
      </p:sp>
      <p:sp>
        <p:nvSpPr>
          <p:cNvPr id="3" name="Text Placeholder 2"/>
          <p:cNvSpPr>
            <a:spLocks noGrp="1"/>
          </p:cNvSpPr>
          <p:nvPr>
            <p:ph type="body" idx="1"/>
          </p:nvPr>
        </p:nvSpPr>
        <p:spPr>
          <a:xfrm>
            <a:off x="2434170" y="18448211"/>
            <a:ext cx="26192719" cy="9521326"/>
          </a:xfrm>
        </p:spPr>
        <p:txBody>
          <a:bodyPr anchor="b"/>
          <a:lstStyle>
            <a:lvl1pPr marL="0" indent="0">
              <a:buNone/>
              <a:defRPr sz="9300">
                <a:solidFill>
                  <a:schemeClr val="tx1">
                    <a:tint val="75000"/>
                  </a:schemeClr>
                </a:solidFill>
              </a:defRPr>
            </a:lvl1pPr>
            <a:lvl2pPr marL="2123845" indent="0">
              <a:buNone/>
              <a:defRPr sz="8300">
                <a:solidFill>
                  <a:schemeClr val="tx1">
                    <a:tint val="75000"/>
                  </a:schemeClr>
                </a:solidFill>
              </a:defRPr>
            </a:lvl2pPr>
            <a:lvl3pPr marL="4247690" indent="0">
              <a:buNone/>
              <a:defRPr sz="7500">
                <a:solidFill>
                  <a:schemeClr val="tx1">
                    <a:tint val="75000"/>
                  </a:schemeClr>
                </a:solidFill>
              </a:defRPr>
            </a:lvl3pPr>
            <a:lvl4pPr marL="6371535" indent="0">
              <a:buNone/>
              <a:defRPr sz="6500">
                <a:solidFill>
                  <a:schemeClr val="tx1">
                    <a:tint val="75000"/>
                  </a:schemeClr>
                </a:solidFill>
              </a:defRPr>
            </a:lvl4pPr>
            <a:lvl5pPr marL="8495380" indent="0">
              <a:buNone/>
              <a:defRPr sz="6500">
                <a:solidFill>
                  <a:schemeClr val="tx1">
                    <a:tint val="75000"/>
                  </a:schemeClr>
                </a:solidFill>
              </a:defRPr>
            </a:lvl5pPr>
            <a:lvl6pPr marL="10619226" indent="0">
              <a:buNone/>
              <a:defRPr sz="6500">
                <a:solidFill>
                  <a:schemeClr val="tx1">
                    <a:tint val="75000"/>
                  </a:schemeClr>
                </a:solidFill>
              </a:defRPr>
            </a:lvl6pPr>
            <a:lvl7pPr marL="12743071" indent="0">
              <a:buNone/>
              <a:defRPr sz="6500">
                <a:solidFill>
                  <a:schemeClr val="tx1">
                    <a:tint val="75000"/>
                  </a:schemeClr>
                </a:solidFill>
              </a:defRPr>
            </a:lvl7pPr>
            <a:lvl8pPr marL="14866916" indent="0">
              <a:buNone/>
              <a:defRPr sz="6500">
                <a:solidFill>
                  <a:schemeClr val="tx1">
                    <a:tint val="75000"/>
                  </a:schemeClr>
                </a:solidFill>
              </a:defRPr>
            </a:lvl8pPr>
            <a:lvl9pPr marL="16990761" indent="0">
              <a:buNone/>
              <a:defRPr sz="6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607B34-554B-4FDD-8F01-40F41F0A303B}" type="datetimeFigureOut">
              <a:rPr lang="en-US" smtClean="0"/>
              <a:pPr/>
              <a:t>8/26/25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CF021-3B03-4959-8212-FFF4BEBE073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92619" y="67707230"/>
            <a:ext cx="48276775" cy="191504658"/>
          </a:xfrm>
        </p:spPr>
        <p:txBody>
          <a:bodyPr/>
          <a:lstStyle>
            <a:lvl1pPr>
              <a:defRPr sz="13000"/>
            </a:lvl1pPr>
            <a:lvl2pPr>
              <a:defRPr sz="11200"/>
            </a:lvl2pPr>
            <a:lvl3pPr>
              <a:defRPr sz="9300"/>
            </a:lvl3pPr>
            <a:lvl4pPr>
              <a:defRPr sz="8300"/>
            </a:lvl4pPr>
            <a:lvl5pPr>
              <a:defRPr sz="8300"/>
            </a:lvl5pPr>
            <a:lvl6pPr>
              <a:defRPr sz="8300"/>
            </a:lvl6pPr>
            <a:lvl7pPr>
              <a:defRPr sz="8300"/>
            </a:lvl7pPr>
            <a:lvl8pPr>
              <a:defRPr sz="8300"/>
            </a:lvl8pPr>
            <a:lvl9pPr>
              <a:defRPr sz="8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82977" y="67707230"/>
            <a:ext cx="48276775" cy="191504658"/>
          </a:xfrm>
        </p:spPr>
        <p:txBody>
          <a:bodyPr/>
          <a:lstStyle>
            <a:lvl1pPr>
              <a:defRPr sz="13000"/>
            </a:lvl1pPr>
            <a:lvl2pPr>
              <a:defRPr sz="11200"/>
            </a:lvl2pPr>
            <a:lvl3pPr>
              <a:defRPr sz="9300"/>
            </a:lvl3pPr>
            <a:lvl4pPr>
              <a:defRPr sz="8300"/>
            </a:lvl4pPr>
            <a:lvl5pPr>
              <a:defRPr sz="8300"/>
            </a:lvl5pPr>
            <a:lvl6pPr>
              <a:defRPr sz="8300"/>
            </a:lvl6pPr>
            <a:lvl7pPr>
              <a:defRPr sz="8300"/>
            </a:lvl7pPr>
            <a:lvl8pPr>
              <a:defRPr sz="8300"/>
            </a:lvl8pPr>
            <a:lvl9pPr>
              <a:defRPr sz="8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607B34-554B-4FDD-8F01-40F41F0A303B}" type="datetimeFigureOut">
              <a:rPr lang="en-US" smtClean="0"/>
              <a:pPr/>
              <a:t>8/26/25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CF021-3B03-4959-8212-FFF4BEBE07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40748" y="1743061"/>
            <a:ext cx="27733467" cy="725434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40748" y="9742993"/>
            <a:ext cx="13615293" cy="4060415"/>
          </a:xfrm>
        </p:spPr>
        <p:txBody>
          <a:bodyPr anchor="b"/>
          <a:lstStyle>
            <a:lvl1pPr marL="0" indent="0">
              <a:buNone/>
              <a:defRPr sz="11200" b="1"/>
            </a:lvl1pPr>
            <a:lvl2pPr marL="2123845" indent="0">
              <a:buNone/>
              <a:defRPr sz="9300" b="1"/>
            </a:lvl2pPr>
            <a:lvl3pPr marL="4247690" indent="0">
              <a:buNone/>
              <a:defRPr sz="8300" b="1"/>
            </a:lvl3pPr>
            <a:lvl4pPr marL="6371535" indent="0">
              <a:buNone/>
              <a:defRPr sz="7500" b="1"/>
            </a:lvl4pPr>
            <a:lvl5pPr marL="8495380" indent="0">
              <a:buNone/>
              <a:defRPr sz="7500" b="1"/>
            </a:lvl5pPr>
            <a:lvl6pPr marL="10619226" indent="0">
              <a:buNone/>
              <a:defRPr sz="7500" b="1"/>
            </a:lvl6pPr>
            <a:lvl7pPr marL="12743071" indent="0">
              <a:buNone/>
              <a:defRPr sz="7500" b="1"/>
            </a:lvl7pPr>
            <a:lvl8pPr marL="14866916" indent="0">
              <a:buNone/>
              <a:defRPr sz="7500" b="1"/>
            </a:lvl8pPr>
            <a:lvl9pPr marL="16990761" indent="0">
              <a:buNone/>
              <a:defRPr sz="7500" b="1"/>
            </a:lvl9pPr>
          </a:lstStyle>
          <a:p>
            <a:pPr lvl="0"/>
            <a:r>
              <a:rPr lang="en-US"/>
              <a:t>Click to edit Master text styles</a:t>
            </a:r>
          </a:p>
        </p:txBody>
      </p:sp>
      <p:sp>
        <p:nvSpPr>
          <p:cNvPr id="4" name="Content Placeholder 3"/>
          <p:cNvSpPr>
            <a:spLocks noGrp="1"/>
          </p:cNvSpPr>
          <p:nvPr>
            <p:ph sz="half" idx="2"/>
          </p:nvPr>
        </p:nvSpPr>
        <p:spPr>
          <a:xfrm>
            <a:off x="1540748" y="13803408"/>
            <a:ext cx="13615293" cy="25077874"/>
          </a:xfrm>
        </p:spPr>
        <p:txBody>
          <a:bodyPr/>
          <a:lstStyle>
            <a:lvl1pPr>
              <a:defRPr sz="11200"/>
            </a:lvl1pPr>
            <a:lvl2pPr>
              <a:defRPr sz="9300"/>
            </a:lvl2pPr>
            <a:lvl3pPr>
              <a:defRPr sz="8300"/>
            </a:lvl3pPr>
            <a:lvl4pPr>
              <a:defRPr sz="7500"/>
            </a:lvl4pPr>
            <a:lvl5pPr>
              <a:defRPr sz="7500"/>
            </a:lvl5pPr>
            <a:lvl6pPr>
              <a:defRPr sz="7500"/>
            </a:lvl6pPr>
            <a:lvl7pPr>
              <a:defRPr sz="7500"/>
            </a:lvl7pPr>
            <a:lvl8pPr>
              <a:defRPr sz="7500"/>
            </a:lvl8pPr>
            <a:lvl9pPr>
              <a:defRPr sz="7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653575" y="9742993"/>
            <a:ext cx="13620642" cy="4060415"/>
          </a:xfrm>
        </p:spPr>
        <p:txBody>
          <a:bodyPr anchor="b"/>
          <a:lstStyle>
            <a:lvl1pPr marL="0" indent="0">
              <a:buNone/>
              <a:defRPr sz="11200" b="1"/>
            </a:lvl1pPr>
            <a:lvl2pPr marL="2123845" indent="0">
              <a:buNone/>
              <a:defRPr sz="9300" b="1"/>
            </a:lvl2pPr>
            <a:lvl3pPr marL="4247690" indent="0">
              <a:buNone/>
              <a:defRPr sz="8300" b="1"/>
            </a:lvl3pPr>
            <a:lvl4pPr marL="6371535" indent="0">
              <a:buNone/>
              <a:defRPr sz="7500" b="1"/>
            </a:lvl4pPr>
            <a:lvl5pPr marL="8495380" indent="0">
              <a:buNone/>
              <a:defRPr sz="7500" b="1"/>
            </a:lvl5pPr>
            <a:lvl6pPr marL="10619226" indent="0">
              <a:buNone/>
              <a:defRPr sz="7500" b="1"/>
            </a:lvl6pPr>
            <a:lvl7pPr marL="12743071" indent="0">
              <a:buNone/>
              <a:defRPr sz="7500" b="1"/>
            </a:lvl7pPr>
            <a:lvl8pPr marL="14866916" indent="0">
              <a:buNone/>
              <a:defRPr sz="7500" b="1"/>
            </a:lvl8pPr>
            <a:lvl9pPr marL="16990761" indent="0">
              <a:buNone/>
              <a:defRPr sz="7500" b="1"/>
            </a:lvl9pPr>
          </a:lstStyle>
          <a:p>
            <a:pPr lvl="0"/>
            <a:r>
              <a:rPr lang="en-US"/>
              <a:t>Click to edit Master text styles</a:t>
            </a:r>
          </a:p>
        </p:txBody>
      </p:sp>
      <p:sp>
        <p:nvSpPr>
          <p:cNvPr id="6" name="Content Placeholder 5"/>
          <p:cNvSpPr>
            <a:spLocks noGrp="1"/>
          </p:cNvSpPr>
          <p:nvPr>
            <p:ph sz="quarter" idx="4"/>
          </p:nvPr>
        </p:nvSpPr>
        <p:spPr>
          <a:xfrm>
            <a:off x="15653575" y="13803408"/>
            <a:ext cx="13620642" cy="25077874"/>
          </a:xfrm>
        </p:spPr>
        <p:txBody>
          <a:bodyPr/>
          <a:lstStyle>
            <a:lvl1pPr>
              <a:defRPr sz="11200"/>
            </a:lvl1pPr>
            <a:lvl2pPr>
              <a:defRPr sz="9300"/>
            </a:lvl2pPr>
            <a:lvl3pPr>
              <a:defRPr sz="8300"/>
            </a:lvl3pPr>
            <a:lvl4pPr>
              <a:defRPr sz="7500"/>
            </a:lvl4pPr>
            <a:lvl5pPr>
              <a:defRPr sz="7500"/>
            </a:lvl5pPr>
            <a:lvl6pPr>
              <a:defRPr sz="7500"/>
            </a:lvl6pPr>
            <a:lvl7pPr>
              <a:defRPr sz="7500"/>
            </a:lvl7pPr>
            <a:lvl8pPr>
              <a:defRPr sz="7500"/>
            </a:lvl8pPr>
            <a:lvl9pPr>
              <a:defRPr sz="7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607B34-554B-4FDD-8F01-40F41F0A303B}" type="datetimeFigureOut">
              <a:rPr lang="en-US" smtClean="0"/>
              <a:pPr/>
              <a:t>8/26/25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3CF021-3B03-4959-8212-FFF4BEBE07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607B34-554B-4FDD-8F01-40F41F0A303B}" type="datetimeFigureOut">
              <a:rPr lang="en-US" smtClean="0"/>
              <a:pPr/>
              <a:t>8/26/25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3CF021-3B03-4959-8212-FFF4BEBE07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607B34-554B-4FDD-8F01-40F41F0A303B}" type="datetimeFigureOut">
              <a:rPr lang="en-US" smtClean="0"/>
              <a:pPr/>
              <a:t>8/26/25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3CF021-3B03-4959-8212-FFF4BEBE07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40750" y="1732982"/>
            <a:ext cx="10137911" cy="7375252"/>
          </a:xfrm>
        </p:spPr>
        <p:txBody>
          <a:bodyPr anchor="b"/>
          <a:lstStyle>
            <a:lvl1pPr algn="l">
              <a:defRPr sz="9300" b="1"/>
            </a:lvl1pPr>
          </a:lstStyle>
          <a:p>
            <a:r>
              <a:rPr lang="en-US"/>
              <a:t>Click to edit Master title style</a:t>
            </a:r>
          </a:p>
        </p:txBody>
      </p:sp>
      <p:sp>
        <p:nvSpPr>
          <p:cNvPr id="3" name="Content Placeholder 2"/>
          <p:cNvSpPr>
            <a:spLocks noGrp="1"/>
          </p:cNvSpPr>
          <p:nvPr>
            <p:ph idx="1"/>
          </p:nvPr>
        </p:nvSpPr>
        <p:spPr>
          <a:xfrm>
            <a:off x="12047795" y="1732986"/>
            <a:ext cx="17226420" cy="37148299"/>
          </a:xfrm>
        </p:spPr>
        <p:txBody>
          <a:bodyPr/>
          <a:lstStyle>
            <a:lvl1pPr>
              <a:defRPr sz="14800"/>
            </a:lvl1pPr>
            <a:lvl2pPr>
              <a:defRPr sz="13000"/>
            </a:lvl2pPr>
            <a:lvl3pPr>
              <a:defRPr sz="11200"/>
            </a:lvl3pPr>
            <a:lvl4pPr>
              <a:defRPr sz="9300"/>
            </a:lvl4pPr>
            <a:lvl5pPr>
              <a:defRPr sz="9300"/>
            </a:lvl5pPr>
            <a:lvl6pPr>
              <a:defRPr sz="9300"/>
            </a:lvl6pPr>
            <a:lvl7pPr>
              <a:defRPr sz="9300"/>
            </a:lvl7pPr>
            <a:lvl8pPr>
              <a:defRPr sz="9300"/>
            </a:lvl8pPr>
            <a:lvl9pPr>
              <a:defRPr sz="9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40750" y="9108238"/>
            <a:ext cx="10137911" cy="29773047"/>
          </a:xfrm>
        </p:spPr>
        <p:txBody>
          <a:bodyPr/>
          <a:lstStyle>
            <a:lvl1pPr marL="0" indent="0">
              <a:buNone/>
              <a:defRPr sz="6500"/>
            </a:lvl1pPr>
            <a:lvl2pPr marL="2123845" indent="0">
              <a:buNone/>
              <a:defRPr sz="5500"/>
            </a:lvl2pPr>
            <a:lvl3pPr marL="4247690" indent="0">
              <a:buNone/>
              <a:defRPr sz="4700"/>
            </a:lvl3pPr>
            <a:lvl4pPr marL="6371535" indent="0">
              <a:buNone/>
              <a:defRPr sz="4200"/>
            </a:lvl4pPr>
            <a:lvl5pPr marL="8495380" indent="0">
              <a:buNone/>
              <a:defRPr sz="4200"/>
            </a:lvl5pPr>
            <a:lvl6pPr marL="10619226" indent="0">
              <a:buNone/>
              <a:defRPr sz="4200"/>
            </a:lvl6pPr>
            <a:lvl7pPr marL="12743071" indent="0">
              <a:buNone/>
              <a:defRPr sz="4200"/>
            </a:lvl7pPr>
            <a:lvl8pPr marL="14866916" indent="0">
              <a:buNone/>
              <a:defRPr sz="4200"/>
            </a:lvl8pPr>
            <a:lvl9pPr marL="16990761"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66607B34-554B-4FDD-8F01-40F41F0A303B}" type="datetimeFigureOut">
              <a:rPr lang="en-US" smtClean="0"/>
              <a:pPr/>
              <a:t>8/26/25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CF021-3B03-4959-8212-FFF4BEBE07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39948" y="30468253"/>
            <a:ext cx="18488978" cy="3596949"/>
          </a:xfrm>
        </p:spPr>
        <p:txBody>
          <a:bodyPr anchor="b"/>
          <a:lstStyle>
            <a:lvl1pPr algn="l">
              <a:defRPr sz="9300" b="1"/>
            </a:lvl1pPr>
          </a:lstStyle>
          <a:p>
            <a:r>
              <a:rPr lang="en-US"/>
              <a:t>Click to edit Master title style</a:t>
            </a:r>
          </a:p>
        </p:txBody>
      </p:sp>
      <p:sp>
        <p:nvSpPr>
          <p:cNvPr id="3" name="Picture Placeholder 2"/>
          <p:cNvSpPr>
            <a:spLocks noGrp="1"/>
          </p:cNvSpPr>
          <p:nvPr>
            <p:ph type="pic" idx="1"/>
          </p:nvPr>
        </p:nvSpPr>
        <p:spPr>
          <a:xfrm>
            <a:off x="6039948" y="3889136"/>
            <a:ext cx="18488978" cy="26115645"/>
          </a:xfrm>
        </p:spPr>
        <p:txBody>
          <a:bodyPr/>
          <a:lstStyle>
            <a:lvl1pPr marL="0" indent="0">
              <a:buNone/>
              <a:defRPr sz="14800"/>
            </a:lvl1pPr>
            <a:lvl2pPr marL="2123845" indent="0">
              <a:buNone/>
              <a:defRPr sz="13000"/>
            </a:lvl2pPr>
            <a:lvl3pPr marL="4247690" indent="0">
              <a:buNone/>
              <a:defRPr sz="11200"/>
            </a:lvl3pPr>
            <a:lvl4pPr marL="6371535" indent="0">
              <a:buNone/>
              <a:defRPr sz="9300"/>
            </a:lvl4pPr>
            <a:lvl5pPr marL="8495380" indent="0">
              <a:buNone/>
              <a:defRPr sz="9300"/>
            </a:lvl5pPr>
            <a:lvl6pPr marL="10619226" indent="0">
              <a:buNone/>
              <a:defRPr sz="9300"/>
            </a:lvl6pPr>
            <a:lvl7pPr marL="12743071" indent="0">
              <a:buNone/>
              <a:defRPr sz="9300"/>
            </a:lvl7pPr>
            <a:lvl8pPr marL="14866916" indent="0">
              <a:buNone/>
              <a:defRPr sz="9300"/>
            </a:lvl8pPr>
            <a:lvl9pPr marL="16990761" indent="0">
              <a:buNone/>
              <a:defRPr sz="9300"/>
            </a:lvl9pPr>
          </a:lstStyle>
          <a:p>
            <a:endParaRPr lang="en-US"/>
          </a:p>
        </p:txBody>
      </p:sp>
      <p:sp>
        <p:nvSpPr>
          <p:cNvPr id="4" name="Text Placeholder 3"/>
          <p:cNvSpPr>
            <a:spLocks noGrp="1"/>
          </p:cNvSpPr>
          <p:nvPr>
            <p:ph type="body" sz="half" idx="2"/>
          </p:nvPr>
        </p:nvSpPr>
        <p:spPr>
          <a:xfrm>
            <a:off x="6039948" y="34065202"/>
            <a:ext cx="18488978" cy="5108266"/>
          </a:xfrm>
        </p:spPr>
        <p:txBody>
          <a:bodyPr/>
          <a:lstStyle>
            <a:lvl1pPr marL="0" indent="0">
              <a:buNone/>
              <a:defRPr sz="6500"/>
            </a:lvl1pPr>
            <a:lvl2pPr marL="2123845" indent="0">
              <a:buNone/>
              <a:defRPr sz="5500"/>
            </a:lvl2pPr>
            <a:lvl3pPr marL="4247690" indent="0">
              <a:buNone/>
              <a:defRPr sz="4700"/>
            </a:lvl3pPr>
            <a:lvl4pPr marL="6371535" indent="0">
              <a:buNone/>
              <a:defRPr sz="4200"/>
            </a:lvl4pPr>
            <a:lvl5pPr marL="8495380" indent="0">
              <a:buNone/>
              <a:defRPr sz="4200"/>
            </a:lvl5pPr>
            <a:lvl6pPr marL="10619226" indent="0">
              <a:buNone/>
              <a:defRPr sz="4200"/>
            </a:lvl6pPr>
            <a:lvl7pPr marL="12743071" indent="0">
              <a:buNone/>
              <a:defRPr sz="4200"/>
            </a:lvl7pPr>
            <a:lvl8pPr marL="14866916" indent="0">
              <a:buNone/>
              <a:defRPr sz="4200"/>
            </a:lvl8pPr>
            <a:lvl9pPr marL="16990761"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66607B34-554B-4FDD-8F01-40F41F0A303B}" type="datetimeFigureOut">
              <a:rPr lang="en-US" smtClean="0"/>
              <a:pPr/>
              <a:t>8/26/25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CF021-3B03-4959-8212-FFF4BEBE07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40748" y="1743061"/>
            <a:ext cx="27733467" cy="7254346"/>
          </a:xfrm>
          <a:prstGeom prst="rect">
            <a:avLst/>
          </a:prstGeom>
        </p:spPr>
        <p:txBody>
          <a:bodyPr vert="horz" lIns="424769" tIns="212385" rIns="424769" bIns="212385" rtlCol="0" anchor="ctr">
            <a:normAutofit/>
          </a:bodyPr>
          <a:lstStyle/>
          <a:p>
            <a:r>
              <a:rPr lang="en-US"/>
              <a:t>Click to edit Master title style</a:t>
            </a:r>
          </a:p>
        </p:txBody>
      </p:sp>
      <p:sp>
        <p:nvSpPr>
          <p:cNvPr id="3" name="Text Placeholder 2"/>
          <p:cNvSpPr>
            <a:spLocks noGrp="1"/>
          </p:cNvSpPr>
          <p:nvPr>
            <p:ph type="body" idx="1"/>
          </p:nvPr>
        </p:nvSpPr>
        <p:spPr>
          <a:xfrm>
            <a:off x="1540748" y="10156087"/>
            <a:ext cx="27733467" cy="28725198"/>
          </a:xfrm>
          <a:prstGeom prst="rect">
            <a:avLst/>
          </a:prstGeom>
        </p:spPr>
        <p:txBody>
          <a:bodyPr vert="horz" lIns="424769" tIns="212385" rIns="424769" bIns="21238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40748" y="40342227"/>
            <a:ext cx="7190158" cy="2317361"/>
          </a:xfrm>
          <a:prstGeom prst="rect">
            <a:avLst/>
          </a:prstGeom>
        </p:spPr>
        <p:txBody>
          <a:bodyPr vert="horz" lIns="424769" tIns="212385" rIns="424769" bIns="212385" rtlCol="0" anchor="ctr"/>
          <a:lstStyle>
            <a:lvl1pPr algn="l">
              <a:defRPr sz="5500">
                <a:solidFill>
                  <a:schemeClr val="tx1">
                    <a:tint val="75000"/>
                  </a:schemeClr>
                </a:solidFill>
              </a:defRPr>
            </a:lvl1pPr>
          </a:lstStyle>
          <a:p>
            <a:fld id="{66607B34-554B-4FDD-8F01-40F41F0A303B}" type="datetimeFigureOut">
              <a:rPr lang="en-US" smtClean="0"/>
              <a:pPr/>
              <a:t>8/26/25</a:t>
            </a:fld>
            <a:endParaRPr lang="en-US"/>
          </a:p>
        </p:txBody>
      </p:sp>
      <p:sp>
        <p:nvSpPr>
          <p:cNvPr id="5" name="Footer Placeholder 4"/>
          <p:cNvSpPr>
            <a:spLocks noGrp="1"/>
          </p:cNvSpPr>
          <p:nvPr>
            <p:ph type="ftr" sz="quarter" idx="3"/>
          </p:nvPr>
        </p:nvSpPr>
        <p:spPr>
          <a:xfrm>
            <a:off x="10528446" y="40342227"/>
            <a:ext cx="9758072" cy="2317361"/>
          </a:xfrm>
          <a:prstGeom prst="rect">
            <a:avLst/>
          </a:prstGeom>
        </p:spPr>
        <p:txBody>
          <a:bodyPr vert="horz" lIns="424769" tIns="212385" rIns="424769" bIns="212385"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084057" y="40342227"/>
            <a:ext cx="7190158" cy="2317361"/>
          </a:xfrm>
          <a:prstGeom prst="rect">
            <a:avLst/>
          </a:prstGeom>
        </p:spPr>
        <p:txBody>
          <a:bodyPr vert="horz" lIns="424769" tIns="212385" rIns="424769" bIns="212385" rtlCol="0" anchor="ctr"/>
          <a:lstStyle>
            <a:lvl1pPr algn="r">
              <a:defRPr sz="5500">
                <a:solidFill>
                  <a:schemeClr val="tx1">
                    <a:tint val="75000"/>
                  </a:schemeClr>
                </a:solidFill>
              </a:defRPr>
            </a:lvl1pPr>
          </a:lstStyle>
          <a:p>
            <a:fld id="{523CF021-3B03-4959-8212-FFF4BEBE073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47690" rtl="0" eaLnBrk="1" latinLnBrk="0" hangingPunct="1">
        <a:spcBef>
          <a:spcPct val="0"/>
        </a:spcBef>
        <a:buNone/>
        <a:defRPr sz="20500" kern="1200">
          <a:solidFill>
            <a:schemeClr val="tx1"/>
          </a:solidFill>
          <a:latin typeface="+mj-lt"/>
          <a:ea typeface="+mj-ea"/>
          <a:cs typeface="+mj-cs"/>
        </a:defRPr>
      </a:lvl1pPr>
    </p:titleStyle>
    <p:bodyStyle>
      <a:lvl1pPr marL="1592884" indent="-1592884" algn="l" defTabSz="4247690" rtl="0" eaLnBrk="1" latinLnBrk="0" hangingPunct="1">
        <a:spcBef>
          <a:spcPct val="20000"/>
        </a:spcBef>
        <a:buFont typeface="Arial" pitchFamily="34" charset="0"/>
        <a:buChar char="•"/>
        <a:defRPr sz="14800" kern="1200">
          <a:solidFill>
            <a:schemeClr val="tx1"/>
          </a:solidFill>
          <a:latin typeface="+mn-lt"/>
          <a:ea typeface="+mn-ea"/>
          <a:cs typeface="+mn-cs"/>
        </a:defRPr>
      </a:lvl1pPr>
      <a:lvl2pPr marL="3451248" indent="-1327403" algn="l" defTabSz="4247690" rtl="0" eaLnBrk="1" latinLnBrk="0" hangingPunct="1">
        <a:spcBef>
          <a:spcPct val="20000"/>
        </a:spcBef>
        <a:buFont typeface="Arial" pitchFamily="34" charset="0"/>
        <a:buChar char="–"/>
        <a:defRPr sz="13000" kern="1200">
          <a:solidFill>
            <a:schemeClr val="tx1"/>
          </a:solidFill>
          <a:latin typeface="+mn-lt"/>
          <a:ea typeface="+mn-ea"/>
          <a:cs typeface="+mn-cs"/>
        </a:defRPr>
      </a:lvl2pPr>
      <a:lvl3pPr marL="5309612" indent="-1061922" algn="l" defTabSz="4247690" rtl="0" eaLnBrk="1" latinLnBrk="0" hangingPunct="1">
        <a:spcBef>
          <a:spcPct val="20000"/>
        </a:spcBef>
        <a:buFont typeface="Arial" pitchFamily="34" charset="0"/>
        <a:buChar char="•"/>
        <a:defRPr sz="11200" kern="1200">
          <a:solidFill>
            <a:schemeClr val="tx1"/>
          </a:solidFill>
          <a:latin typeface="+mn-lt"/>
          <a:ea typeface="+mn-ea"/>
          <a:cs typeface="+mn-cs"/>
        </a:defRPr>
      </a:lvl3pPr>
      <a:lvl4pPr marL="7433457" indent="-1061922" algn="l" defTabSz="4247690" rtl="0" eaLnBrk="1" latinLnBrk="0" hangingPunct="1">
        <a:spcBef>
          <a:spcPct val="20000"/>
        </a:spcBef>
        <a:buFont typeface="Arial" pitchFamily="34" charset="0"/>
        <a:buChar char="–"/>
        <a:defRPr sz="9300" kern="1200">
          <a:solidFill>
            <a:schemeClr val="tx1"/>
          </a:solidFill>
          <a:latin typeface="+mn-lt"/>
          <a:ea typeface="+mn-ea"/>
          <a:cs typeface="+mn-cs"/>
        </a:defRPr>
      </a:lvl4pPr>
      <a:lvl5pPr marL="9557303" indent="-1061922" algn="l" defTabSz="4247690" rtl="0" eaLnBrk="1" latinLnBrk="0" hangingPunct="1">
        <a:spcBef>
          <a:spcPct val="20000"/>
        </a:spcBef>
        <a:buFont typeface="Arial" pitchFamily="34" charset="0"/>
        <a:buChar char="»"/>
        <a:defRPr sz="9300" kern="1200">
          <a:solidFill>
            <a:schemeClr val="tx1"/>
          </a:solidFill>
          <a:latin typeface="+mn-lt"/>
          <a:ea typeface="+mn-ea"/>
          <a:cs typeface="+mn-cs"/>
        </a:defRPr>
      </a:lvl5pPr>
      <a:lvl6pPr marL="11681148" indent="-1061922" algn="l" defTabSz="4247690" rtl="0" eaLnBrk="1" latinLnBrk="0" hangingPunct="1">
        <a:spcBef>
          <a:spcPct val="20000"/>
        </a:spcBef>
        <a:buFont typeface="Arial" pitchFamily="34" charset="0"/>
        <a:buChar char="•"/>
        <a:defRPr sz="9300" kern="1200">
          <a:solidFill>
            <a:schemeClr val="tx1"/>
          </a:solidFill>
          <a:latin typeface="+mn-lt"/>
          <a:ea typeface="+mn-ea"/>
          <a:cs typeface="+mn-cs"/>
        </a:defRPr>
      </a:lvl6pPr>
      <a:lvl7pPr marL="13804993" indent="-1061922" algn="l" defTabSz="4247690" rtl="0" eaLnBrk="1" latinLnBrk="0" hangingPunct="1">
        <a:spcBef>
          <a:spcPct val="20000"/>
        </a:spcBef>
        <a:buFont typeface="Arial" pitchFamily="34" charset="0"/>
        <a:buChar char="•"/>
        <a:defRPr sz="9300" kern="1200">
          <a:solidFill>
            <a:schemeClr val="tx1"/>
          </a:solidFill>
          <a:latin typeface="+mn-lt"/>
          <a:ea typeface="+mn-ea"/>
          <a:cs typeface="+mn-cs"/>
        </a:defRPr>
      </a:lvl7pPr>
      <a:lvl8pPr marL="15928838" indent="-1061922" algn="l" defTabSz="4247690" rtl="0" eaLnBrk="1" latinLnBrk="0" hangingPunct="1">
        <a:spcBef>
          <a:spcPct val="20000"/>
        </a:spcBef>
        <a:buFont typeface="Arial" pitchFamily="34" charset="0"/>
        <a:buChar char="•"/>
        <a:defRPr sz="9300" kern="1200">
          <a:solidFill>
            <a:schemeClr val="tx1"/>
          </a:solidFill>
          <a:latin typeface="+mn-lt"/>
          <a:ea typeface="+mn-ea"/>
          <a:cs typeface="+mn-cs"/>
        </a:defRPr>
      </a:lvl8pPr>
      <a:lvl9pPr marL="18052683" indent="-1061922" algn="l" defTabSz="4247690" rtl="0" eaLnBrk="1" latinLnBrk="0" hangingPunct="1">
        <a:spcBef>
          <a:spcPct val="20000"/>
        </a:spcBef>
        <a:buFont typeface="Arial" pitchFamily="34" charset="0"/>
        <a:buChar char="•"/>
        <a:defRPr sz="9300" kern="1200">
          <a:solidFill>
            <a:schemeClr val="tx1"/>
          </a:solidFill>
          <a:latin typeface="+mn-lt"/>
          <a:ea typeface="+mn-ea"/>
          <a:cs typeface="+mn-cs"/>
        </a:defRPr>
      </a:lvl9pPr>
    </p:bodyStyle>
    <p:otherStyle>
      <a:defPPr>
        <a:defRPr lang="en-US"/>
      </a:defPPr>
      <a:lvl1pPr marL="0" algn="l" defTabSz="4247690" rtl="0" eaLnBrk="1" latinLnBrk="0" hangingPunct="1">
        <a:defRPr sz="8300" kern="1200">
          <a:solidFill>
            <a:schemeClr val="tx1"/>
          </a:solidFill>
          <a:latin typeface="+mn-lt"/>
          <a:ea typeface="+mn-ea"/>
          <a:cs typeface="+mn-cs"/>
        </a:defRPr>
      </a:lvl1pPr>
      <a:lvl2pPr marL="2123845" algn="l" defTabSz="4247690" rtl="0" eaLnBrk="1" latinLnBrk="0" hangingPunct="1">
        <a:defRPr sz="8300" kern="1200">
          <a:solidFill>
            <a:schemeClr val="tx1"/>
          </a:solidFill>
          <a:latin typeface="+mn-lt"/>
          <a:ea typeface="+mn-ea"/>
          <a:cs typeface="+mn-cs"/>
        </a:defRPr>
      </a:lvl2pPr>
      <a:lvl3pPr marL="4247690" algn="l" defTabSz="4247690" rtl="0" eaLnBrk="1" latinLnBrk="0" hangingPunct="1">
        <a:defRPr sz="8300" kern="1200">
          <a:solidFill>
            <a:schemeClr val="tx1"/>
          </a:solidFill>
          <a:latin typeface="+mn-lt"/>
          <a:ea typeface="+mn-ea"/>
          <a:cs typeface="+mn-cs"/>
        </a:defRPr>
      </a:lvl3pPr>
      <a:lvl4pPr marL="6371535" algn="l" defTabSz="4247690" rtl="0" eaLnBrk="1" latinLnBrk="0" hangingPunct="1">
        <a:defRPr sz="8300" kern="1200">
          <a:solidFill>
            <a:schemeClr val="tx1"/>
          </a:solidFill>
          <a:latin typeface="+mn-lt"/>
          <a:ea typeface="+mn-ea"/>
          <a:cs typeface="+mn-cs"/>
        </a:defRPr>
      </a:lvl4pPr>
      <a:lvl5pPr marL="8495380" algn="l" defTabSz="4247690" rtl="0" eaLnBrk="1" latinLnBrk="0" hangingPunct="1">
        <a:defRPr sz="8300" kern="1200">
          <a:solidFill>
            <a:schemeClr val="tx1"/>
          </a:solidFill>
          <a:latin typeface="+mn-lt"/>
          <a:ea typeface="+mn-ea"/>
          <a:cs typeface="+mn-cs"/>
        </a:defRPr>
      </a:lvl5pPr>
      <a:lvl6pPr marL="10619226" algn="l" defTabSz="4247690" rtl="0" eaLnBrk="1" latinLnBrk="0" hangingPunct="1">
        <a:defRPr sz="8300" kern="1200">
          <a:solidFill>
            <a:schemeClr val="tx1"/>
          </a:solidFill>
          <a:latin typeface="+mn-lt"/>
          <a:ea typeface="+mn-ea"/>
          <a:cs typeface="+mn-cs"/>
        </a:defRPr>
      </a:lvl6pPr>
      <a:lvl7pPr marL="12743071" algn="l" defTabSz="4247690" rtl="0" eaLnBrk="1" latinLnBrk="0" hangingPunct="1">
        <a:defRPr sz="8300" kern="1200">
          <a:solidFill>
            <a:schemeClr val="tx1"/>
          </a:solidFill>
          <a:latin typeface="+mn-lt"/>
          <a:ea typeface="+mn-ea"/>
          <a:cs typeface="+mn-cs"/>
        </a:defRPr>
      </a:lvl7pPr>
      <a:lvl8pPr marL="14866916" algn="l" defTabSz="4247690" rtl="0" eaLnBrk="1" latinLnBrk="0" hangingPunct="1">
        <a:defRPr sz="8300" kern="1200">
          <a:solidFill>
            <a:schemeClr val="tx1"/>
          </a:solidFill>
          <a:latin typeface="+mn-lt"/>
          <a:ea typeface="+mn-ea"/>
          <a:cs typeface="+mn-cs"/>
        </a:defRPr>
      </a:lvl8pPr>
      <a:lvl9pPr marL="16990761" algn="l" defTabSz="4247690" rtl="0" eaLnBrk="1" latinLnBrk="0" hangingPunct="1">
        <a:defRPr sz="8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hyperlink" Target="mailto:abiola4real042017@gmail.com" TargetMode="External"/><Relationship Id="rId10" Type="http://schemas.openxmlformats.org/officeDocument/2006/relationships/image" Target="../media/image6.png"/><Relationship Id="rId4" Type="http://schemas.openxmlformats.org/officeDocument/2006/relationships/hyperlink" Target="mailto:countrydirector@areteconsortiumconnect.org"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793" y="13203629"/>
            <a:ext cx="30814963" cy="1015608"/>
          </a:xfrm>
          <a:solidFill>
            <a:schemeClr val="tx1"/>
          </a:solidFill>
        </p:spPr>
        <p:txBody>
          <a:bodyPr>
            <a:noAutofit/>
          </a:bodyPr>
          <a:lstStyle/>
          <a:p>
            <a:r>
              <a:rPr lang="pt-PT" sz="5200" b="1" dirty="0">
                <a:solidFill>
                  <a:srgbClr val="006600"/>
                </a:solidFill>
                <a:latin typeface="Arial" panose="020B0604020202020204" pitchFamily="34" charset="0"/>
                <a:cs typeface="Arial" panose="020B0604020202020204" pitchFamily="34" charset="0"/>
              </a:rPr>
              <a:t>Méthodes</a:t>
            </a:r>
            <a:endParaRPr lang="en-US" sz="5200" b="1" dirty="0">
              <a:solidFill>
                <a:srgbClr val="006600"/>
              </a:solidFill>
              <a:latin typeface="Arial" panose="020B0604020202020204" pitchFamily="34" charset="0"/>
              <a:cs typeface="Arial" pitchFamily="34" charset="0"/>
            </a:endParaRPr>
          </a:p>
        </p:txBody>
      </p:sp>
      <p:sp>
        <p:nvSpPr>
          <p:cNvPr id="44" name="Rectangle 43"/>
          <p:cNvSpPr/>
          <p:nvPr/>
        </p:nvSpPr>
        <p:spPr>
          <a:xfrm>
            <a:off x="-30639" y="22295263"/>
            <a:ext cx="30814963" cy="101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7453" tIns="43727" rIns="87453" bIns="43727" rtlCol="0" anchor="ctr"/>
          <a:lstStyle/>
          <a:p>
            <a:pPr algn="ctr"/>
            <a:r>
              <a:rPr lang="en-US" sz="5200" b="1">
                <a:solidFill>
                  <a:srgbClr val="006600"/>
                </a:solidFill>
                <a:latin typeface="Arial" pitchFamily="34" charset="0"/>
                <a:cs typeface="Arial" pitchFamily="34" charset="0"/>
              </a:rPr>
              <a:t>Résultats</a:t>
            </a:r>
            <a:endParaRPr lang="en-US" sz="5200" b="1" dirty="0">
              <a:solidFill>
                <a:srgbClr val="006600"/>
              </a:solidFill>
              <a:latin typeface="Arial" pitchFamily="34" charset="0"/>
              <a:cs typeface="Arial" pitchFamily="34" charset="0"/>
            </a:endParaRPr>
          </a:p>
        </p:txBody>
      </p:sp>
      <p:sp>
        <p:nvSpPr>
          <p:cNvPr id="53" name="Rounded Rectangle 52"/>
          <p:cNvSpPr/>
          <p:nvPr/>
        </p:nvSpPr>
        <p:spPr>
          <a:xfrm>
            <a:off x="395781" y="34602973"/>
            <a:ext cx="28956600" cy="4114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bg1"/>
                </a:solidFill>
              </a:rPr>
              <a:t>Surveillance systems that use machine learning are showing good results in finding and predicting Lassa fever outbreaks in West Africa. Combining data from different sources and using automated analysis makes it much easier to find outbreaks quickly. These results support the use of Al-powered surveillance systems to improve the ability of regions to prepare for and respond to Lassa fever outbreaks. Future studies should concentrate on making data collection methods more consistent and building stronger cross-border surveillance networks.</a:t>
            </a:r>
            <a:endParaRPr lang="en-US" sz="2400" b="1" dirty="0">
              <a:solidFill>
                <a:schemeClr val="bg1"/>
              </a:solidFill>
              <a:latin typeface="Arial" pitchFamily="34" charset="0"/>
              <a:cs typeface="Arial" pitchFamily="34" charset="0"/>
            </a:endParaRPr>
          </a:p>
        </p:txBody>
      </p:sp>
      <p:sp>
        <p:nvSpPr>
          <p:cNvPr id="1029" name="Rectangle 5"/>
          <p:cNvSpPr>
            <a:spLocks noChangeArrowheads="1"/>
          </p:cNvSpPr>
          <p:nvPr/>
        </p:nvSpPr>
        <p:spPr bwMode="auto">
          <a:xfrm>
            <a:off x="15315098"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5" name="Rectangle 54"/>
          <p:cNvSpPr/>
          <p:nvPr/>
        </p:nvSpPr>
        <p:spPr>
          <a:xfrm>
            <a:off x="0" y="6294437"/>
            <a:ext cx="30814963" cy="101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5200" b="1" dirty="0">
                <a:solidFill>
                  <a:srgbClr val="006600"/>
                </a:solidFill>
                <a:latin typeface="Arial" panose="020B0604020202020204" pitchFamily="34" charset="0"/>
                <a:cs typeface="Arial" panose="020B0604020202020204" pitchFamily="34" charset="0"/>
              </a:rPr>
              <a:t>Context</a:t>
            </a:r>
            <a:r>
              <a:rPr lang="pt-PT" sz="5400" dirty="0"/>
              <a:t>e</a:t>
            </a:r>
            <a:endParaRPr lang="en-US" sz="5200" b="1" dirty="0">
              <a:solidFill>
                <a:srgbClr val="006600"/>
              </a:solidFill>
              <a:latin typeface="Arial" pitchFamily="34" charset="0"/>
              <a:cs typeface="Arial" pitchFamily="34" charset="0"/>
            </a:endParaRPr>
          </a:p>
        </p:txBody>
      </p:sp>
      <p:sp>
        <p:nvSpPr>
          <p:cNvPr id="43" name="Rounded Rectangle 52">
            <a:extLst>
              <a:ext uri="{FF2B5EF4-FFF2-40B4-BE49-F238E27FC236}">
                <a16:creationId xmlns:a16="http://schemas.microsoft.com/office/drawing/2014/main" id="{791110EF-A8D6-45AB-AC9E-1BB1ED5DD16B}"/>
              </a:ext>
            </a:extLst>
          </p:cNvPr>
          <p:cNvSpPr/>
          <p:nvPr/>
        </p:nvSpPr>
        <p:spPr>
          <a:xfrm>
            <a:off x="929478" y="38831839"/>
            <a:ext cx="28956601" cy="1015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23864">
              <a:defRPr/>
            </a:pPr>
            <a:endParaRPr lang="en-US" sz="2400" b="1" dirty="0">
              <a:solidFill>
                <a:schemeClr val="bg1"/>
              </a:solidFill>
              <a:cs typeface="Arial" pitchFamily="34" charset="0"/>
            </a:endParaRPr>
          </a:p>
          <a:p>
            <a:pPr defTabSz="4523864">
              <a:defRPr/>
            </a:pPr>
            <a:endParaRPr lang="en-US" sz="2400" b="1" dirty="0">
              <a:solidFill>
                <a:schemeClr val="bg1"/>
              </a:solidFill>
              <a:cs typeface="Arial" pitchFamily="34" charset="0"/>
            </a:endParaRPr>
          </a:p>
          <a:p>
            <a:pPr defTabSz="4523864">
              <a:defRPr/>
            </a:pPr>
            <a:r>
              <a:rPr lang="en-US" sz="2400" b="1" dirty="0">
                <a:solidFill>
                  <a:schemeClr val="bg1"/>
                </a:solidFill>
                <a:cs typeface="Arial" pitchFamily="34" charset="0"/>
              </a:rPr>
              <a:t>Contact: </a:t>
            </a:r>
            <a:r>
              <a:rPr lang="en-GB" sz="2400" dirty="0">
                <a:solidFill>
                  <a:schemeClr val="bg1"/>
                </a:solidFill>
              </a:rPr>
              <a:t>Dr Folake  Abiola Abiodun-</a:t>
            </a:r>
            <a:r>
              <a:rPr lang="en-GB" sz="2400" dirty="0" err="1">
                <a:solidFill>
                  <a:schemeClr val="bg1"/>
                </a:solidFill>
              </a:rPr>
              <a:t>Omogoye</a:t>
            </a:r>
            <a:r>
              <a:rPr lang="en-GB" sz="2400" dirty="0">
                <a:solidFill>
                  <a:schemeClr val="bg1"/>
                </a:solidFill>
              </a:rPr>
              <a:t>, PhD; Funmilayo ARETE Charity Healthcare Initiative (FACHI), Abuja, Nigeria.</a:t>
            </a:r>
            <a:br>
              <a:rPr lang="en-GB" sz="2400" dirty="0">
                <a:solidFill>
                  <a:schemeClr val="bg1"/>
                </a:solidFill>
              </a:rPr>
            </a:br>
            <a:r>
              <a:rPr lang="en-GB" sz="2400" dirty="0">
                <a:solidFill>
                  <a:schemeClr val="bg1"/>
                </a:solidFill>
              </a:rPr>
              <a:t>Dept of DSI Evaluation—Lesotho, DRC, and Cameroon—CHEDCOM; </a:t>
            </a:r>
            <a:r>
              <a:rPr lang="en-GB" sz="2400" dirty="0">
                <a:solidFill>
                  <a:schemeClr val="bg1"/>
                </a:solidFill>
                <a:hlinkClick r:id="rId4">
                  <a:extLst>
                    <a:ext uri="{A12FA001-AC4F-418D-AE19-62706E023703}">
                      <ahyp:hlinkClr xmlns:ahyp="http://schemas.microsoft.com/office/drawing/2018/hyperlinkcolor" val="tx"/>
                    </a:ext>
                  </a:extLst>
                </a:hlinkClick>
              </a:rPr>
              <a:t>countrydirector@areteconsortiumconnect.org</a:t>
            </a:r>
            <a:r>
              <a:rPr lang="en-US" sz="2400" b="1" dirty="0">
                <a:solidFill>
                  <a:schemeClr val="bg1"/>
                </a:solidFill>
                <a:cs typeface="Arial" pitchFamily="34" charset="0"/>
              </a:rPr>
              <a:t> ; </a:t>
            </a:r>
            <a:r>
              <a:rPr lang="en-US" sz="2400" b="1" dirty="0">
                <a:solidFill>
                  <a:schemeClr val="bg1"/>
                </a:solidFill>
                <a:cs typeface="Arial" pitchFamily="34" charset="0"/>
                <a:hlinkClick r:id="rId5"/>
              </a:rPr>
              <a:t>abiola4real042017@gmail.com</a:t>
            </a:r>
            <a:r>
              <a:rPr lang="en-US" sz="2400" b="1" dirty="0">
                <a:solidFill>
                  <a:schemeClr val="bg1"/>
                </a:solidFill>
                <a:cs typeface="Arial" pitchFamily="34" charset="0"/>
              </a:rPr>
              <a:t>; +2347061551427            </a:t>
            </a:r>
          </a:p>
          <a:p>
            <a:pPr defTabSz="4523864">
              <a:defRPr/>
            </a:pPr>
            <a:r>
              <a:rPr lang="en-US" sz="3200" b="1" dirty="0">
                <a:solidFill>
                  <a:schemeClr val="bg1"/>
                </a:solidFill>
                <a:cs typeface="Arial" pitchFamily="34" charset="0"/>
              </a:rPr>
              <a:t>  </a:t>
            </a:r>
            <a:endParaRPr lang="en-US" sz="3200" b="1" dirty="0">
              <a:solidFill>
                <a:schemeClr val="bg1"/>
              </a:solidFill>
              <a:latin typeface="Arial" pitchFamily="34" charset="0"/>
              <a:cs typeface="Arial" pitchFamily="34" charset="0"/>
            </a:endParaRPr>
          </a:p>
        </p:txBody>
      </p:sp>
      <p:sp>
        <p:nvSpPr>
          <p:cNvPr id="3" name="Rectangle 2">
            <a:extLst>
              <a:ext uri="{FF2B5EF4-FFF2-40B4-BE49-F238E27FC236}">
                <a16:creationId xmlns:a16="http://schemas.microsoft.com/office/drawing/2014/main" id="{5D900038-1D0D-1ED6-C666-71D536F8D3F3}"/>
              </a:ext>
            </a:extLst>
          </p:cNvPr>
          <p:cNvSpPr/>
          <p:nvPr/>
        </p:nvSpPr>
        <p:spPr>
          <a:xfrm>
            <a:off x="776481" y="7513637"/>
            <a:ext cx="29185200" cy="5257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dirty="0">
                <a:solidFill>
                  <a:schemeClr val="bg1"/>
                </a:solidFill>
              </a:rPr>
              <a:t>Lassa fever is still a big public health problem in West Africa, and outbreaks happen again and again in many countries in the region. This systematic review and meta-analysis looked at how well artificial intelligence and machine learning can help West African countries keep an eye on Lassa fever and predict outbreaks.</a:t>
            </a:r>
            <a:endParaRPr lang="en-NG" sz="2400" dirty="0">
              <a:solidFill>
                <a:schemeClr val="bg1"/>
              </a:solidFill>
            </a:endParaRPr>
          </a:p>
        </p:txBody>
      </p:sp>
      <p:sp>
        <p:nvSpPr>
          <p:cNvPr id="6" name="Rectangle 5">
            <a:extLst>
              <a:ext uri="{FF2B5EF4-FFF2-40B4-BE49-F238E27FC236}">
                <a16:creationId xmlns:a16="http://schemas.microsoft.com/office/drawing/2014/main" id="{FC38C0F5-6C62-D2DB-D65E-C22A4ED0EA22}"/>
              </a:ext>
            </a:extLst>
          </p:cNvPr>
          <p:cNvSpPr/>
          <p:nvPr/>
        </p:nvSpPr>
        <p:spPr>
          <a:xfrm>
            <a:off x="815975" y="14524037"/>
            <a:ext cx="29184600" cy="73914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dirty="0">
                <a:solidFill>
                  <a:schemeClr val="bg1"/>
                </a:solidFill>
              </a:rPr>
              <a:t> We searched the PubMed, Scopus, and African Journals Online databases (2015-2025) in a systematic way for studies that used machine learning algorithms to track Lassa fever. We used random-effects models to do a meta-analysis on 24 eligible studies to see how well different Al models could predict outcomes.</a:t>
            </a:r>
            <a:endParaRPr lang="en-NG" sz="2400" dirty="0">
              <a:solidFill>
                <a:schemeClr val="bg1"/>
              </a:solidFill>
            </a:endParaRPr>
          </a:p>
        </p:txBody>
      </p:sp>
      <p:sp>
        <p:nvSpPr>
          <p:cNvPr id="10" name="Rectangle 9">
            <a:extLst>
              <a:ext uri="{FF2B5EF4-FFF2-40B4-BE49-F238E27FC236}">
                <a16:creationId xmlns:a16="http://schemas.microsoft.com/office/drawing/2014/main" id="{E00D57AD-F98A-6588-DD6D-FF2ED4F2C5EF}"/>
              </a:ext>
            </a:extLst>
          </p:cNvPr>
          <p:cNvSpPr/>
          <p:nvPr/>
        </p:nvSpPr>
        <p:spPr>
          <a:xfrm>
            <a:off x="929481" y="23591837"/>
            <a:ext cx="13944600" cy="88392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14" name="Rectangle 13">
            <a:extLst>
              <a:ext uri="{FF2B5EF4-FFF2-40B4-BE49-F238E27FC236}">
                <a16:creationId xmlns:a16="http://schemas.microsoft.com/office/drawing/2014/main" id="{F57154D5-2B4D-E19E-D641-9CE607A996A0}"/>
              </a:ext>
            </a:extLst>
          </p:cNvPr>
          <p:cNvSpPr/>
          <p:nvPr/>
        </p:nvSpPr>
        <p:spPr>
          <a:xfrm>
            <a:off x="16093281" y="23668037"/>
            <a:ext cx="13792200" cy="8686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2" name="Rectangle 1">
            <a:extLst>
              <a:ext uri="{FF2B5EF4-FFF2-40B4-BE49-F238E27FC236}">
                <a16:creationId xmlns:a16="http://schemas.microsoft.com/office/drawing/2014/main" id="{1F199DDB-CE13-B609-69B8-108D47095AF2}"/>
              </a:ext>
            </a:extLst>
          </p:cNvPr>
          <p:cNvSpPr/>
          <p:nvPr/>
        </p:nvSpPr>
        <p:spPr>
          <a:xfrm>
            <a:off x="0" y="32863637"/>
            <a:ext cx="30814963" cy="101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7453" tIns="43727" rIns="87453" bIns="43727" rtlCol="0" anchor="ctr"/>
          <a:lstStyle/>
          <a:p>
            <a:pPr algn="ctr"/>
            <a:r>
              <a:rPr lang="en-US" sz="5200" b="1" dirty="0">
                <a:solidFill>
                  <a:srgbClr val="006600"/>
                </a:solidFill>
                <a:latin typeface="Arial" pitchFamily="34" charset="0"/>
                <a:cs typeface="Arial" pitchFamily="34" charset="0"/>
              </a:rPr>
              <a:t>Conclusions and Recommendations</a:t>
            </a:r>
          </a:p>
        </p:txBody>
      </p:sp>
      <p:pic>
        <p:nvPicPr>
          <p:cNvPr id="1026" name="Picture 2" descr="Dan Abramov">
            <a:extLst>
              <a:ext uri="{FF2B5EF4-FFF2-40B4-BE49-F238E27FC236}">
                <a16:creationId xmlns:a16="http://schemas.microsoft.com/office/drawing/2014/main" id="{6187F0AF-63C2-D123-FE07-4FDB74E3C5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46081" y="1163635"/>
            <a:ext cx="9169400" cy="2794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C08AAD5-434D-BD0D-1F02-84BF6668D948}"/>
              </a:ext>
            </a:extLst>
          </p:cNvPr>
          <p:cNvPicPr>
            <a:picLocks noChangeAspect="1"/>
          </p:cNvPicPr>
          <p:nvPr/>
        </p:nvPicPr>
        <p:blipFill>
          <a:blip r:embed="rId7"/>
          <a:stretch>
            <a:fillRect/>
          </a:stretch>
        </p:blipFill>
        <p:spPr>
          <a:xfrm>
            <a:off x="7254081" y="400445"/>
            <a:ext cx="11658600" cy="5612618"/>
          </a:xfrm>
          <a:prstGeom prst="rect">
            <a:avLst/>
          </a:prstGeom>
        </p:spPr>
      </p:pic>
      <p:pic>
        <p:nvPicPr>
          <p:cNvPr id="7" name="Picture 6">
            <a:extLst>
              <a:ext uri="{FF2B5EF4-FFF2-40B4-BE49-F238E27FC236}">
                <a16:creationId xmlns:a16="http://schemas.microsoft.com/office/drawing/2014/main" id="{78C312C3-BD2B-E1ED-FF1F-A4CB1C825350}"/>
              </a:ext>
            </a:extLst>
          </p:cNvPr>
          <p:cNvPicPr>
            <a:picLocks noChangeAspect="1"/>
          </p:cNvPicPr>
          <p:nvPr/>
        </p:nvPicPr>
        <p:blipFill>
          <a:blip r:embed="rId8"/>
          <a:srcRect l="4698" t="4999" r="2684" b="12818"/>
          <a:stretch>
            <a:fillRect/>
          </a:stretch>
        </p:blipFill>
        <p:spPr>
          <a:xfrm>
            <a:off x="3672681" y="23918891"/>
            <a:ext cx="10515600" cy="3758402"/>
          </a:xfrm>
          <a:prstGeom prst="rect">
            <a:avLst/>
          </a:prstGeom>
        </p:spPr>
      </p:pic>
      <p:pic>
        <p:nvPicPr>
          <p:cNvPr id="9" name="Picture 8">
            <a:extLst>
              <a:ext uri="{FF2B5EF4-FFF2-40B4-BE49-F238E27FC236}">
                <a16:creationId xmlns:a16="http://schemas.microsoft.com/office/drawing/2014/main" id="{8CD3DA2F-CBAB-6481-52D7-369F4AB9AF9E}"/>
              </a:ext>
            </a:extLst>
          </p:cNvPr>
          <p:cNvPicPr>
            <a:picLocks noChangeAspect="1"/>
          </p:cNvPicPr>
          <p:nvPr/>
        </p:nvPicPr>
        <p:blipFill>
          <a:blip r:embed="rId9"/>
          <a:srcRect l="8333" r="9091" b="15432"/>
          <a:stretch>
            <a:fillRect/>
          </a:stretch>
        </p:blipFill>
        <p:spPr>
          <a:xfrm>
            <a:off x="3977481" y="28186093"/>
            <a:ext cx="9906000" cy="4168744"/>
          </a:xfrm>
          <a:prstGeom prst="rect">
            <a:avLst/>
          </a:prstGeom>
        </p:spPr>
      </p:pic>
      <p:pic>
        <p:nvPicPr>
          <p:cNvPr id="11" name="Picture 10">
            <a:extLst>
              <a:ext uri="{FF2B5EF4-FFF2-40B4-BE49-F238E27FC236}">
                <a16:creationId xmlns:a16="http://schemas.microsoft.com/office/drawing/2014/main" id="{71B76D89-2FC2-69D8-B4D6-3147CB6E37BD}"/>
              </a:ext>
            </a:extLst>
          </p:cNvPr>
          <p:cNvPicPr>
            <a:picLocks noChangeAspect="1"/>
          </p:cNvPicPr>
          <p:nvPr/>
        </p:nvPicPr>
        <p:blipFill>
          <a:blip r:embed="rId10"/>
          <a:srcRect l="10620" t="2708" r="10948" b="10008"/>
          <a:stretch>
            <a:fillRect/>
          </a:stretch>
        </p:blipFill>
        <p:spPr>
          <a:xfrm>
            <a:off x="17051115" y="23690289"/>
            <a:ext cx="6096000" cy="3987004"/>
          </a:xfrm>
          <a:prstGeom prst="rect">
            <a:avLst/>
          </a:prstGeom>
        </p:spPr>
      </p:pic>
      <p:pic>
        <p:nvPicPr>
          <p:cNvPr id="12" name="Picture 11">
            <a:extLst>
              <a:ext uri="{FF2B5EF4-FFF2-40B4-BE49-F238E27FC236}">
                <a16:creationId xmlns:a16="http://schemas.microsoft.com/office/drawing/2014/main" id="{E50B7148-5BEE-7A7B-DF55-A6EA87DD758F}"/>
              </a:ext>
            </a:extLst>
          </p:cNvPr>
          <p:cNvPicPr>
            <a:picLocks noChangeAspect="1"/>
          </p:cNvPicPr>
          <p:nvPr/>
        </p:nvPicPr>
        <p:blipFill>
          <a:blip r:embed="rId11"/>
          <a:srcRect l="10457" t="7189" r="9150" b="11363"/>
          <a:stretch>
            <a:fillRect/>
          </a:stretch>
        </p:blipFill>
        <p:spPr>
          <a:xfrm>
            <a:off x="16898715" y="27607007"/>
            <a:ext cx="6248400" cy="4747830"/>
          </a:xfrm>
          <a:prstGeom prst="rect">
            <a:avLst/>
          </a:prstGeom>
        </p:spPr>
      </p:pic>
      <p:pic>
        <p:nvPicPr>
          <p:cNvPr id="13" name="Picture 12">
            <a:extLst>
              <a:ext uri="{FF2B5EF4-FFF2-40B4-BE49-F238E27FC236}">
                <a16:creationId xmlns:a16="http://schemas.microsoft.com/office/drawing/2014/main" id="{948F4622-31F8-BDCA-BE58-D44429A2961D}"/>
              </a:ext>
            </a:extLst>
          </p:cNvPr>
          <p:cNvPicPr>
            <a:picLocks noChangeAspect="1"/>
          </p:cNvPicPr>
          <p:nvPr/>
        </p:nvPicPr>
        <p:blipFill>
          <a:blip r:embed="rId12"/>
          <a:srcRect l="11765" t="3590" r="9804" b="10784"/>
          <a:stretch>
            <a:fillRect/>
          </a:stretch>
        </p:blipFill>
        <p:spPr>
          <a:xfrm>
            <a:off x="23435532" y="24658637"/>
            <a:ext cx="6096000" cy="499137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19DA7A3-3588-405D-ABC9-60A258EEAEB9}">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1300</TotalTime>
  <Words>250</Words>
  <Application>Microsoft Macintosh PowerPoint</Application>
  <PresentationFormat>Custom</PresentationFormat>
  <Paragraphs>12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Méthodes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Aisha Usman</dc:creator>
  <cp:lastModifiedBy>Dr.Abiodun Olaiya Paul</cp:lastModifiedBy>
  <cp:revision>95</cp:revision>
  <dcterms:created xsi:type="dcterms:W3CDTF">2013-10-29T19:17:19Z</dcterms:created>
  <dcterms:modified xsi:type="dcterms:W3CDTF">2025-08-26T09:56:10Z</dcterms:modified>
</cp:coreProperties>
</file>